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handoutMasterIdLst>
    <p:handoutMasterId r:id="rId55"/>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310" r:id="rId51"/>
    <p:sldId id="265" r:id="rId52"/>
    <p:sldId id="339" r:id="rId53"/>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97" d="100"/>
          <a:sy n="97" d="100"/>
        </p:scale>
        <p:origin x="996"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50</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51</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52</a:t>
            </a:fld>
            <a:endParaRPr lang="de-DE" dirty="0"/>
          </a:p>
        </p:txBody>
      </p:sp>
    </p:spTree>
    <p:extLst>
      <p:ext uri="{BB962C8B-B14F-4D97-AF65-F5344CB8AC3E}">
        <p14:creationId xmlns:p14="http://schemas.microsoft.com/office/powerpoint/2010/main" val="838742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a:t>
            </a:r>
            <a:r>
              <a:rPr lang="en-US" dirty="0" smtClean="0"/>
              <a:t>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a:t>
            </a:r>
            <a:r>
              <a:rPr lang="en-US" dirty="0" smtClean="0"/>
              <a:t>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“Copy course and competitors</a:t>
            </a:r>
            <a:br>
              <a:rPr lang="en-US" dirty="0" smtClean="0">
                <a:sym typeface="Wingdings" panose="05000000000000000000" pitchFamily="2" charset="2"/>
              </a:rPr>
            </a:br>
            <a:r>
              <a:rPr lang="en-US" dirty="0" smtClean="0">
                <a:sym typeface="Wingdings" panose="05000000000000000000" pitchFamily="2" charset="2"/>
              </a:rPr>
              <a:t>to other races” icon</a:t>
            </a:r>
          </a:p>
          <a:p>
            <a:r>
              <a:rPr lang="en-US" dirty="0" smtClean="0">
                <a:sym typeface="Wingdings" panose="05000000000000000000" pitchFamily="2" charset="2"/>
              </a:rPr>
              <a:t>Select races to copy the course to</a:t>
            </a:r>
          </a:p>
          <a:p>
            <a:r>
              <a:rPr lang="en-US" dirty="0" smtClean="0">
                <a:sym typeface="Wingdings" panose="05000000000000000000" pitchFamily="2" charset="2"/>
              </a:rPr>
              <a:t>Press OK</a:t>
            </a:r>
            <a:endParaRPr lang="en-US" dirty="0" smtClean="0">
              <a:sym typeface="Wingdings" panose="05000000000000000000" pitchFamily="2" charset="2"/>
            </a:endParaRPr>
          </a:p>
        </p:txBody>
      </p:sp>
      <p:pic>
        <p:nvPicPr>
          <p:cNvPr id="20" name="Picture 19"/>
          <p:cNvPicPr>
            <a:picLocks noChangeAspect="1"/>
          </p:cNvPicPr>
          <p:nvPr/>
        </p:nvPicPr>
        <p:blipFill>
          <a:blip r:embed="rId2"/>
          <a:stretch>
            <a:fillRect/>
          </a:stretch>
        </p:blipFill>
        <p:spPr>
          <a:xfrm>
            <a:off x="4401701" y="1270824"/>
            <a:ext cx="4520535" cy="841705"/>
          </a:xfrm>
          <a:prstGeom prst="rect">
            <a:avLst/>
          </a:prstGeom>
        </p:spPr>
      </p:pic>
      <p:sp>
        <p:nvSpPr>
          <p:cNvPr id="27" name="Oval 26"/>
          <p:cNvSpPr/>
          <p:nvPr/>
        </p:nvSpPr>
        <p:spPr bwMode="gray">
          <a:xfrm>
            <a:off x="8093942" y="1640634"/>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741107" y="1879723"/>
            <a:ext cx="493511" cy="39698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“Competitor Registrations” icon</a:t>
            </a:r>
          </a:p>
          <a:p>
            <a:r>
              <a:rPr lang="en-US" dirty="0" smtClean="0">
                <a:sym typeface="Wingdings" panose="05000000000000000000" pitchFamily="2" charset="2"/>
              </a:rPr>
              <a:t>Select all competitors to invite</a:t>
            </a:r>
          </a:p>
          <a:p>
            <a:pPr lvl="1"/>
            <a:r>
              <a:rPr lang="en-US" dirty="0" smtClean="0">
                <a:sym typeface="Wingdings" panose="05000000000000000000" pitchFamily="2" charset="2"/>
              </a:rPr>
              <a:t>All competitors selected must have a</a:t>
            </a:r>
            <a:br>
              <a:rPr lang="en-US" dirty="0" smtClean="0">
                <a:sym typeface="Wingdings" panose="05000000000000000000" pitchFamily="2" charset="2"/>
              </a:rPr>
            </a:br>
            <a:r>
              <a:rPr lang="en-US" dirty="0" smtClean="0">
                <a:sym typeface="Wingdings" panose="05000000000000000000" pitchFamily="2" charset="2"/>
              </a:rPr>
              <a:t>valid e-mail address configured</a:t>
            </a:r>
          </a:p>
          <a:p>
            <a:r>
              <a:rPr lang="en-US" dirty="0" smtClean="0">
                <a:sym typeface="Wingdings" panose="05000000000000000000" pitchFamily="2" charset="2"/>
              </a:rPr>
              <a:t>Click “Invite selected competitors”</a:t>
            </a:r>
          </a:p>
          <a:p>
            <a:pPr lvl="1"/>
            <a:r>
              <a:rPr lang="en-US" dirty="0" smtClean="0">
                <a:sym typeface="Wingdings" panose="05000000000000000000" pitchFamily="2" charset="2"/>
              </a:rPr>
              <a:t>Sends out e-mails with QR-code</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and link</a:t>
            </a: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1877</Words>
  <Application>Microsoft Office PowerPoint</Application>
  <PresentationFormat>On-screen Show (4:3)</PresentationFormat>
  <Paragraphs>469</Paragraphs>
  <Slides>52</Slides>
  <Notes>9</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Defining Marks, Control Points, and Waypoints 1/2</vt:lpstr>
      <vt:lpstr>Defining Marks, Control Points, and Waypoints 2/2</vt:lpstr>
      <vt:lpstr>Copy Course to All Races</vt:lpstr>
      <vt:lpstr>Invite Competitors to Bind their Devices</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464</cp:revision>
  <dcterms:created xsi:type="dcterms:W3CDTF">2013-03-18T12:38:06Z</dcterms:created>
  <dcterms:modified xsi:type="dcterms:W3CDTF">2016-01-28T20:32:51Z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